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5" r:id="rId5"/>
    <p:sldId id="261" r:id="rId6"/>
    <p:sldId id="266" r:id="rId7"/>
    <p:sldId id="267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143C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raw.githubusercontent.com/BeholderDEV/nya-chan/master/img/anim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9" t="9091" r="18414"/>
          <a:stretch/>
        </p:blipFill>
        <p:spPr bwMode="auto">
          <a:xfrm>
            <a:off x="4818888" y="10"/>
            <a:ext cx="7373112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04672" y="2600325"/>
            <a:ext cx="4948428" cy="2651200"/>
          </a:xfrm>
        </p:spPr>
        <p:txBody>
          <a:bodyPr anchor="t">
            <a:normAutofit/>
          </a:bodyPr>
          <a:lstStyle/>
          <a:p>
            <a:pPr algn="l"/>
            <a:r>
              <a:rPr lang="pt-BR" sz="8000" dirty="0" err="1">
                <a:solidFill>
                  <a:srgbClr val="DC143C"/>
                </a:solidFill>
                <a:cs typeface="Courier New" panose="02070309020205020404" pitchFamily="49" charset="0"/>
              </a:rPr>
              <a:t>Nya</a:t>
            </a:r>
            <a:r>
              <a:rPr lang="pt-BR" sz="8000" dirty="0">
                <a:solidFill>
                  <a:srgbClr val="DC143C"/>
                </a:solidFill>
                <a:cs typeface="Courier New" panose="02070309020205020404" pitchFamily="49" charset="0"/>
              </a:rPr>
              <a:t> Chan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51511" y="5476999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pt-BR" sz="2000" dirty="0"/>
              <a:t>Adson, Alisson e Augusto</a:t>
            </a:r>
          </a:p>
        </p:txBody>
      </p:sp>
    </p:spTree>
    <p:extLst>
      <p:ext uri="{BB962C8B-B14F-4D97-AF65-F5344CB8AC3E}">
        <p14:creationId xmlns:p14="http://schemas.microsoft.com/office/powerpoint/2010/main" val="3208775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orig08.deviantart.net/7908/f/2013/149/2/d/cthulhu_wars___nyarlathotep_by_butttornado-d671l1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4" r="34605"/>
          <a:stretch/>
        </p:blipFill>
        <p:spPr bwMode="auto">
          <a:xfrm>
            <a:off x="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69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DC143C"/>
                </a:solidFill>
              </a:rPr>
              <a:t>Nyarlathotep</a:t>
            </a:r>
            <a:r>
              <a:rPr lang="pt-BR" b="1" dirty="0">
                <a:solidFill>
                  <a:srgbClr val="DC143C"/>
                </a:solidFill>
              </a:rPr>
              <a:t> </a:t>
            </a:r>
            <a:r>
              <a:rPr lang="pt-BR" sz="3600" i="1" dirty="0">
                <a:solidFill>
                  <a:schemeClr val="bg1"/>
                </a:solidFill>
              </a:rPr>
              <a:t>The </a:t>
            </a:r>
            <a:r>
              <a:rPr lang="pt-BR" sz="3600" i="1" dirty="0" err="1">
                <a:solidFill>
                  <a:schemeClr val="bg1"/>
                </a:solidFill>
              </a:rPr>
              <a:t>Crawling</a:t>
            </a:r>
            <a:r>
              <a:rPr lang="pt-BR" sz="3600" i="1" dirty="0">
                <a:solidFill>
                  <a:schemeClr val="bg1"/>
                </a:solidFill>
              </a:rPr>
              <a:t> </a:t>
            </a:r>
            <a:r>
              <a:rPr lang="pt-BR" sz="3600" i="1" dirty="0" err="1">
                <a:solidFill>
                  <a:schemeClr val="bg1"/>
                </a:solidFill>
              </a:rPr>
              <a:t>Chaos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HP Lovecraft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A natureza caótica da mente humana vista nos </a:t>
            </a:r>
            <a:r>
              <a:rPr lang="pt-BR" sz="3200" i="1" dirty="0" err="1">
                <a:solidFill>
                  <a:schemeClr val="bg1"/>
                </a:solidFill>
              </a:rPr>
              <a:t>imageboards</a:t>
            </a:r>
            <a:endParaRPr lang="pt-BR" sz="3200" i="1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Nyaruko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1992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2"/>
          <a:srcRect l="28919" r="28537"/>
          <a:stretch/>
        </p:blipFill>
        <p:spPr>
          <a:xfrm>
            <a:off x="20" y="10"/>
            <a:ext cx="4668233" cy="6857990"/>
          </a:xfrm>
          <a:prstGeom prst="rect">
            <a:avLst/>
          </a:prstGeom>
        </p:spPr>
      </p:pic>
      <p:grpSp>
        <p:nvGrpSpPr>
          <p:cNvPr id="72" name="Group 7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3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DC143C"/>
                </a:solidFill>
              </a:rPr>
              <a:t>Imageboards</a:t>
            </a:r>
            <a:endParaRPr lang="pt-BR" dirty="0">
              <a:solidFill>
                <a:srgbClr val="DC143C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FutabaChannel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4Chan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98735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http://pre03.deviantart.net/e3f0/th/pre/f/2013/113/7/b/nyaruko_never_changes_by_deathbymodding-d62r2b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33" r="29577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2" name="Group 7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3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DC143C"/>
                </a:solidFill>
              </a:rPr>
              <a:t>Nya</a:t>
            </a:r>
            <a:r>
              <a:rPr lang="pt-BR" dirty="0">
                <a:solidFill>
                  <a:srgbClr val="DC143C"/>
                </a:solidFill>
              </a:rPr>
              <a:t> Chan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Layout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Contas de Usuário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Notificações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8335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s1.picswalls.com/wallpapers/2014/08/11/awesome-money-wallpaper_090605350_19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0" r="32911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69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Descrição Geral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Publico Alvo</a:t>
            </a:r>
            <a:endParaRPr lang="pt-BR" sz="3200" i="1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i="1" dirty="0">
                <a:solidFill>
                  <a:schemeClr val="bg1"/>
                </a:solidFill>
              </a:rPr>
              <a:t> </a:t>
            </a:r>
            <a:r>
              <a:rPr lang="pt-BR" sz="3200" dirty="0">
                <a:solidFill>
                  <a:schemeClr val="bg1"/>
                </a:solidFill>
              </a:rPr>
              <a:t>Benefícios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Entretenimento &gt;&gt;&gt; Money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8156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cdn.wonderfulengineering.com/wp-content/uploads/2014/04/code-wallpaper-24.jpg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DC143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38" r="24373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69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Funcionalidades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Responsividade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Tags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Personalização CSS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Notificações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Álbuns</a:t>
            </a:r>
            <a:endParaRPr lang="pt-B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3027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0" name="Picture 14" descr="Internet Browsers, Personified. Safari looks awesome!: 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54" r="1" b="20365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0" name="Group 79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81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Implementação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Chrome, Firefox, Opera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Bootstrap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MongoDB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NodeJS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AngularJS</a:t>
            </a:r>
            <a:endParaRPr lang="pt-BR" sz="3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70680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www.walldevil.com/wallpapers/a45/3254-circuit-diagram-electronics.jpg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52" r="31959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0" name="Group 69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1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36994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Casos de Uso</a:t>
            </a:r>
          </a:p>
        </p:txBody>
      </p:sp>
      <p:pic>
        <p:nvPicPr>
          <p:cNvPr id="1032" name="Picture 8" descr="https://lh3.googleusercontent.com/-85f0I8QTMTo/V4fFLc79gNI/AAAAAAAAAd0/sTJGER5llLUCE9Vjg4hZ5TPEG-R1MKeLACL0B/w686-h889-no/casoDeUs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887" y="237857"/>
            <a:ext cx="4924912" cy="638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56804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raw.githubusercontent.com/BeholderDEV/nya-chan/master/img/anim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9" t="9091" r="18414"/>
          <a:stretch/>
        </p:blipFill>
        <p:spPr bwMode="auto">
          <a:xfrm>
            <a:off x="4818888" y="10"/>
            <a:ext cx="7373112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04672" y="2600325"/>
            <a:ext cx="4948428" cy="2651200"/>
          </a:xfrm>
        </p:spPr>
        <p:txBody>
          <a:bodyPr anchor="t">
            <a:normAutofit/>
          </a:bodyPr>
          <a:lstStyle/>
          <a:p>
            <a:pPr algn="l"/>
            <a:r>
              <a:rPr lang="pt-BR" sz="8000" dirty="0" err="1">
                <a:solidFill>
                  <a:srgbClr val="DC143C"/>
                </a:solidFill>
                <a:cs typeface="Courier New" panose="02070309020205020404" pitchFamily="49" charset="0"/>
              </a:rPr>
              <a:t>Nya</a:t>
            </a:r>
            <a:r>
              <a:rPr lang="pt-BR" sz="8000" dirty="0">
                <a:solidFill>
                  <a:srgbClr val="DC143C"/>
                </a:solidFill>
                <a:cs typeface="Courier New" panose="02070309020205020404" pitchFamily="49" charset="0"/>
              </a:rPr>
              <a:t> Chan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51511" y="5476999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pt-BR" sz="2000" dirty="0"/>
              <a:t>Adson, Alisson e Augusto</a:t>
            </a:r>
          </a:p>
        </p:txBody>
      </p:sp>
    </p:spTree>
    <p:extLst>
      <p:ext uri="{BB962C8B-B14F-4D97-AF65-F5344CB8AC3E}">
        <p14:creationId xmlns:p14="http://schemas.microsoft.com/office/powerpoint/2010/main" val="2033146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</TotalTime>
  <Words>89</Words>
  <Application>Microsoft Office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Tema do Office</vt:lpstr>
      <vt:lpstr>Nya Chan</vt:lpstr>
      <vt:lpstr>Nyarlathotep The Crawling Chaos</vt:lpstr>
      <vt:lpstr>Imageboards</vt:lpstr>
      <vt:lpstr>Nya Chan</vt:lpstr>
      <vt:lpstr>Descrição Geral</vt:lpstr>
      <vt:lpstr>Funcionalidades</vt:lpstr>
      <vt:lpstr>Implementação</vt:lpstr>
      <vt:lpstr>Casos de Uso</vt:lpstr>
      <vt:lpstr>Nya Chan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Nya Chan</dc:title>
  <dc:creator>lite</dc:creator>
  <cp:lastModifiedBy>lite</cp:lastModifiedBy>
  <cp:revision>16</cp:revision>
  <dcterms:created xsi:type="dcterms:W3CDTF">2016-07-13T18:47:59Z</dcterms:created>
  <dcterms:modified xsi:type="dcterms:W3CDTF">2016-07-14T17:52:07Z</dcterms:modified>
</cp:coreProperties>
</file>

<file path=docProps/thumbnail.jpeg>
</file>